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0" r:id="rId9"/>
    <p:sldId id="263" r:id="rId10"/>
    <p:sldId id="264" r:id="rId11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8482842-D6A2-4050-B7F2-4B236F0ED2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AB7E2C-D502-40BE-B87E-CCD4AD01D5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9518D-5994-45B4-B3DC-4BE5DB79EB95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51BDFA-E4A0-47CB-BF09-5754FC086F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BE7561-1099-4B85-8F74-0A61386B29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E1CE8-79E0-4F34-995C-163756787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0700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30B3B-033D-4648-880B-BBB202AA4E1D}" type="datetimeFigureOut">
              <a:rPr lang="fr-FR" noProof="0" smtClean="0"/>
              <a:t>14/03/2022</a:t>
            </a:fld>
            <a:endParaRPr lang="fr-FR" noProof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15CDE-AB72-4CD9-9EA0-4B2642D5C2FC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41013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15CDE-AB72-4CD9-9EA0-4B2642D5C2F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76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15CDE-AB72-4CD9-9EA0-4B2642D5C2F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871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15CDE-AB72-4CD9-9EA0-4B2642D5C2F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553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15CDE-AB72-4CD9-9EA0-4B2642D5C2F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181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15CDE-AB72-4CD9-9EA0-4B2642D5C2F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00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15CDE-AB72-4CD9-9EA0-4B2642D5C2F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248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15CDE-AB72-4CD9-9EA0-4B2642D5C2F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8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5AC3B321-5555-4626-B3F5-C893CC29EC1A}" type="datetime1">
              <a:rPr lang="fr-FR" noProof="0" smtClean="0"/>
              <a:t>14/03/2022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fr-FR" noProof="0"/>
              <a:t>Ajoutez un pied de page ici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 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7E892C9C-DDA6-4C37-A9FC-7950CDB365DD}" type="datetime1">
              <a:rPr lang="fr-FR" noProof="0" smtClean="0"/>
              <a:t>14/03/2022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fr-FR" noProof="0"/>
              <a:t>Ajoutez un pied de page ici</a:t>
            </a:r>
          </a:p>
        </p:txBody>
      </p:sp>
      <p:cxnSp>
        <p:nvCxnSpPr>
          <p:cNvPr id="31" name="Connecteur droit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2732A1-D8DB-41E0-9B0E-E781768F9571}" type="datetime1">
              <a:rPr lang="fr-FR" noProof="0" smtClean="0"/>
              <a:t>14/03/2022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Ajoutez un pied de page ici</a:t>
            </a:r>
          </a:p>
        </p:txBody>
      </p:sp>
      <p:cxnSp>
        <p:nvCxnSpPr>
          <p:cNvPr id="33" name="Connecteur droit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3D4460-8FDC-4159-81C9-60C11434362C}" type="datetime1">
              <a:rPr lang="fr-FR" noProof="0" smtClean="0"/>
              <a:t>14/03/2022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Ajoutez un pied de page ici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081702-B757-489C-A3C6-F8D1C0C11053}" type="datetime1">
              <a:rPr lang="fr-FR" noProof="0" smtClean="0"/>
              <a:t>14/03/2022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Ajoutez un pied de page ici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re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C74FA-E07D-4EB1-BBD1-150452ED3D40}" type="datetime1">
              <a:rPr lang="fr-FR" noProof="0" smtClean="0"/>
              <a:t>14/03/2022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Ajoutez un pied de page ici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re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45481D-C856-4FC8-92D3-DFB9E2C0B1A1}" type="datetime1">
              <a:rPr lang="fr-FR" noProof="0" smtClean="0"/>
              <a:t>14/03/2022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Ajoutez un pied de page ici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r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60A211-CD72-47D3-9629-7422E3C42638}" type="datetime1">
              <a:rPr lang="fr-FR" noProof="0" smtClean="0"/>
              <a:t>14/03/2022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Ajoutez un pied de page ici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87D034-74E9-484C-A060-CB3B1AF94A52}" type="datetime1">
              <a:rPr lang="fr-FR" noProof="0" smtClean="0"/>
              <a:t>14/03/2022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Ajoutez un pied de page ici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re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galerie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79BCAE-CDFB-4E46-9147-D1342BCCA288}" type="datetime1">
              <a:rPr lang="fr-FR" noProof="0" smtClean="0"/>
              <a:t>14/03/2022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Ajoutez un pied de page ici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58EB7361-41D5-469E-8D58-A4FC40D42C90}" type="datetime1">
              <a:rPr lang="fr-FR" noProof="0" smtClean="0"/>
              <a:t>14/03/2022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Ajoutez un pied de page ici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o.microsoft.com/fwlink/?linkid=200734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/>
              <a:t>Mon invention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/>
          <a:lstStyle/>
          <a:p>
            <a:pPr rtl="0"/>
            <a:r>
              <a:rPr lang="fr-FR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&lt;Insérez votre nom&gt;</a:t>
            </a:r>
          </a:p>
          <a:p>
            <a:pPr rtl="0"/>
            <a:endParaRPr lang="fr-FR"/>
          </a:p>
        </p:txBody>
      </p:sp>
      <p:pic>
        <p:nvPicPr>
          <p:cNvPr id="5" name="Graphique 4" descr="Cerveau dans une tête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fr-FR"/>
              <a:t>&lt;Nom de votre invention&gt;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Évoquez la raison à l’origine de la création de cette invention</a:t>
            </a:r>
          </a:p>
          <a:p>
            <a:pPr lvl="1" rtl="0"/>
            <a:r>
              <a:rPr lang="fr-FR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Comment avez-vous identifié ce problème ou besoin </a:t>
            </a:r>
            <a:r>
              <a:rPr lang="fr-FR"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rtl="0"/>
            <a:endParaRPr lang="fr-FR"/>
          </a:p>
          <a:p>
            <a:pPr rtl="0"/>
            <a:endParaRPr lang="fr-FR"/>
          </a:p>
        </p:txBody>
      </p:sp>
      <p:pic>
        <p:nvPicPr>
          <p:cNvPr id="4" name="Graphique 3" descr="Ampoule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fr-FR"/>
              <a:t>Qui utilisera mon invention 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À qui cette invention peut-elle être utile ? Pourquoi ?</a:t>
            </a:r>
          </a:p>
          <a:p>
            <a:pPr lvl="0" rtl="0"/>
            <a:endParaRPr lang="fr-FR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que 4" descr="Homme et femme">
            <a:extLst>
              <a:ext uri="{FF2B5EF4-FFF2-40B4-BE49-F238E27FC236}">
                <a16:creationId xmlns:a16="http://schemas.microsoft.com/office/drawing/2014/main" id="{2DED0F48-76A7-437D-9746-E2DF97A1C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3742" y="216211"/>
            <a:ext cx="1122450" cy="11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fr-FR"/>
              <a:t>Matériaux utilisés par l’invention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Matériaux utilisés pour le prototype final de l’invention</a:t>
            </a:r>
          </a:p>
          <a:p>
            <a:pPr lvl="1" rtl="0"/>
            <a:r>
              <a:rPr lang="fr-FR"/>
              <a:t>Pourquoi avez-vous choisi ces matériaux ?</a:t>
            </a:r>
          </a:p>
          <a:p>
            <a:pPr lvl="0" rtl="0"/>
            <a:endParaRPr lang="fr-FR"/>
          </a:p>
        </p:txBody>
      </p:sp>
      <p:pic>
        <p:nvPicPr>
          <p:cNvPr id="6" name="Graphique 5" descr="Outils">
            <a:extLst>
              <a:ext uri="{FF2B5EF4-FFF2-40B4-BE49-F238E27FC236}">
                <a16:creationId xmlns:a16="http://schemas.microsoft.com/office/drawing/2014/main" id="{A0524D64-7C99-4DD6-A26E-C33BE01EC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84045" y="340011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3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29E978-9605-417C-951F-53F4926C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09" y="798974"/>
            <a:ext cx="9610182" cy="601226"/>
          </a:xfrm>
        </p:spPr>
        <p:txBody>
          <a:bodyPr rtlCol="0"/>
          <a:lstStyle/>
          <a:p>
            <a:pPr rtl="0"/>
            <a:r>
              <a:rPr lang="fr-FR"/>
              <a:t>Processus de création de l’invention</a:t>
            </a:r>
          </a:p>
        </p:txBody>
      </p:sp>
      <p:pic>
        <p:nvPicPr>
          <p:cNvPr id="11" name="Espace réservé du contenu 10" descr="Création de mon invention">
            <a:extLst>
              <a:ext uri="{FF2B5EF4-FFF2-40B4-BE49-F238E27FC236}">
                <a16:creationId xmlns:a16="http://schemas.microsoft.com/office/drawing/2014/main" id="{411EC077-041A-4D95-85EB-050BCDCD9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291" y="1646238"/>
            <a:ext cx="5760243" cy="3840162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86B87E-83DC-455A-94FE-389658903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FR"/>
              <a:t>Décrivez le processus de création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fr-FR"/>
              <a:t>Votre première version a-t-elle fonctionné ? Ou avez-vous dû modifier vos idées ? Pourquoi ?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fr-FR"/>
              <a:t>Avez-vous dû modifier les matériaux utilisés lors du test de votre invention ? Pourquoi ?</a:t>
            </a:r>
          </a:p>
          <a:p>
            <a:pPr rtl="0"/>
            <a:endParaRPr lang="fr-FR"/>
          </a:p>
          <a:p>
            <a:pPr rtl="0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024C14A-E496-4FF0-8939-7E31F6B95C48}"/>
              </a:ext>
            </a:extLst>
          </p:cNvPr>
          <p:cNvSpPr txBox="1">
            <a:spLocks/>
          </p:cNvSpPr>
          <p:nvPr/>
        </p:nvSpPr>
        <p:spPr>
          <a:xfrm>
            <a:off x="4429354" y="5510822"/>
            <a:ext cx="7140485" cy="778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600"/>
              </a:spcBef>
            </a:pPr>
            <a:r>
              <a:rPr lang="fr-FR" sz="1200">
                <a:ea typeface="Tahoma" panose="020B0604030504040204" pitchFamily="34" charset="0"/>
                <a:cs typeface="Tahoma" panose="020B0604030504040204" pitchFamily="34" charset="0"/>
              </a:rPr>
              <a:t>&lt;Insérez des images ou des dessins du processus de création/fabrication de votre invention&gt;</a:t>
            </a:r>
          </a:p>
          <a:p>
            <a:pPr algn="ctr" rtl="0">
              <a:spcBef>
                <a:spcPts val="600"/>
              </a:spcBef>
            </a:pPr>
            <a:r>
              <a:rPr lang="fr-FR" sz="1200">
                <a:ea typeface="Tahoma" panose="020B0604030504040204" pitchFamily="34" charset="0"/>
                <a:cs typeface="Tahoma" panose="020B0604030504040204" pitchFamily="34" charset="0"/>
              </a:rPr>
              <a:t>*Vous pouvez insérer une nouvelle diapositive pour ces photos/dessins le cas échéant.</a:t>
            </a:r>
          </a:p>
        </p:txBody>
      </p:sp>
      <p:pic>
        <p:nvPicPr>
          <p:cNvPr id="7" name="Graphique 6" descr="Engrenages">
            <a:extLst>
              <a:ext uri="{FF2B5EF4-FFF2-40B4-BE49-F238E27FC236}">
                <a16:creationId xmlns:a16="http://schemas.microsoft.com/office/drawing/2014/main" id="{DA9595F8-50AF-4C85-9BC5-B52646E11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904" y="243287"/>
            <a:ext cx="1122450" cy="11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98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FF222A-0050-42E6-8C3E-86E3C365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09" y="798974"/>
            <a:ext cx="9610182" cy="601226"/>
          </a:xfrm>
        </p:spPr>
        <p:txBody>
          <a:bodyPr rtlCol="0"/>
          <a:lstStyle/>
          <a:p>
            <a:pPr rtl="0"/>
            <a:r>
              <a:rPr lang="fr-FR"/>
              <a:t>Utilisation de mon invention</a:t>
            </a:r>
          </a:p>
        </p:txBody>
      </p:sp>
      <p:pic>
        <p:nvPicPr>
          <p:cNvPr id="12" name="Espace réservé du contenu 11" descr="Test de mon invention 1">
            <a:extLst>
              <a:ext uri="{FF2B5EF4-FFF2-40B4-BE49-F238E27FC236}">
                <a16:creationId xmlns:a16="http://schemas.microsoft.com/office/drawing/2014/main" id="{687E2450-8A1E-4D26-849A-27E0C7733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839" y="3128963"/>
            <a:ext cx="2856834" cy="1906587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96946F-82A2-4DBD-98DD-DB5D7C5DF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55000" lnSpcReduction="20000"/>
          </a:bodyPr>
          <a:lstStyle/>
          <a:p>
            <a:pPr rtl="0"/>
            <a:r>
              <a:rPr lang="fr-FR"/>
              <a:t>&lt;Insérez des images ou dessins de l’utilisation de votre invention, avec une description entrée ici&gt;</a:t>
            </a:r>
          </a:p>
          <a:p>
            <a:pPr rtl="0"/>
            <a:r>
              <a:rPr lang="fr-FR"/>
              <a:t>*Vous pouvez insérer une nouvelle diapositive pour ces photos/dessins le cas échéant.</a:t>
            </a:r>
          </a:p>
          <a:p>
            <a:pPr rtl="0"/>
            <a:endParaRPr lang="fr-FR"/>
          </a:p>
        </p:txBody>
      </p:sp>
      <p:pic>
        <p:nvPicPr>
          <p:cNvPr id="14" name="Espace réservé du contenu 13" descr="Test de mon invention 2">
            <a:extLst>
              <a:ext uri="{FF2B5EF4-FFF2-40B4-BE49-F238E27FC236}">
                <a16:creationId xmlns:a16="http://schemas.microsoft.com/office/drawing/2014/main" id="{8E520986-BC14-4C72-BA30-8EC5CE656F9B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839" y="3128963"/>
            <a:ext cx="2856834" cy="1906587"/>
          </a:xfrm>
        </p:spPr>
      </p:pic>
      <p:pic>
        <p:nvPicPr>
          <p:cNvPr id="16" name="Espace réservé du contenu 15" descr="Test de mon invention 3">
            <a:extLst>
              <a:ext uri="{FF2B5EF4-FFF2-40B4-BE49-F238E27FC236}">
                <a16:creationId xmlns:a16="http://schemas.microsoft.com/office/drawing/2014/main" id="{A0609731-E84C-4760-AD5E-8E288693AE2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677" y="3128963"/>
            <a:ext cx="2856834" cy="1906587"/>
          </a:xfr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15ED6EF-4F9A-41A9-B336-BFC6782228DF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 rtlCol="0">
            <a:normAutofit fontScale="55000" lnSpcReduction="20000"/>
          </a:bodyPr>
          <a:lstStyle/>
          <a:p>
            <a:pPr rtl="0"/>
            <a:r>
              <a:rPr lang="fr-FR"/>
              <a:t>&lt;Insérez des images ou dessins illustrant l’utilisation de votre invention, avec une description ici&gt;</a:t>
            </a:r>
          </a:p>
          <a:p>
            <a:pPr rtl="0"/>
            <a:r>
              <a:rPr lang="fr-FR"/>
              <a:t>*Vous pouvez insérer une nouvelle diapositive pour ces photos/dessins le cas échéant.</a:t>
            </a:r>
          </a:p>
          <a:p>
            <a:pPr rtl="0"/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77A6E10-A1AB-44F7-B196-12B4EE7B21E6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 rtlCol="0">
            <a:normAutofit fontScale="55000" lnSpcReduction="20000"/>
          </a:bodyPr>
          <a:lstStyle/>
          <a:p>
            <a:pPr rtl="0"/>
            <a:r>
              <a:rPr lang="fr-FR"/>
              <a:t>&lt;Insérez des images ou dessins illustrant l’utilisation de votre invention, avec une description ici&gt;</a:t>
            </a:r>
          </a:p>
          <a:p>
            <a:pPr rtl="0"/>
            <a:r>
              <a:rPr lang="fr-FR"/>
              <a:t>*Vous pouvez insérer une nouvelle diapositive pour ces photos/dessins le cas échéant.</a:t>
            </a:r>
          </a:p>
          <a:p>
            <a:pPr rtl="0"/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BD5DDD4-B30F-43B5-9BA0-190CC29E96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fr-FR"/>
              <a:t>Décrivez les réactions des personnes à votre invention</a:t>
            </a:r>
          </a:p>
          <a:p>
            <a:pPr lvl="1" rtl="0"/>
            <a:r>
              <a:rPr lang="fr-FR"/>
              <a:t>A-t-elle résolu le problème/besoin que vous avez identifié ?</a:t>
            </a:r>
          </a:p>
          <a:p>
            <a:pPr lvl="1" rtl="0"/>
            <a:r>
              <a:rPr lang="fr-FR"/>
              <a:t>A-t-elle fonctionné comme prévu ? A-t-elle aidé le public ciblé ?</a:t>
            </a:r>
          </a:p>
          <a:p>
            <a:pPr lvl="2" rtl="0"/>
            <a:endParaRPr lang="fr-FR"/>
          </a:p>
          <a:p>
            <a:pPr rtl="0"/>
            <a:endParaRPr lang="fr-FR"/>
          </a:p>
        </p:txBody>
      </p:sp>
      <p:pic>
        <p:nvPicPr>
          <p:cNvPr id="10" name="Graphique 9" descr="Étoile">
            <a:extLst>
              <a:ext uri="{FF2B5EF4-FFF2-40B4-BE49-F238E27FC236}">
                <a16:creationId xmlns:a16="http://schemas.microsoft.com/office/drawing/2014/main" id="{F76D2371-447B-414B-9273-61F2CA39AC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97703" y="280289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9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Personnaliser</a:t>
            </a:r>
            <a:r>
              <a:rPr lang="fr-FR" i="1"/>
              <a:t> </a:t>
            </a:r>
            <a:r>
              <a:rPr lang="fr-FR"/>
              <a:t>ce modèle</a:t>
            </a:r>
          </a:p>
        </p:txBody>
      </p:sp>
      <p:sp>
        <p:nvSpPr>
          <p:cNvPr id="8" name="Zone de texte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547813" y="2459504"/>
            <a:ext cx="9096374" cy="27982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fr-FR" sz="6000" u="sng">
                <a:solidFill>
                  <a:srgbClr val="0070C0"/>
                </a:solidFill>
              </a:rPr>
              <a:t>Instructions en matière de modification du modèle et commentaires</a:t>
            </a: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198_TF66921596" id="{0C6A6D83-1A0C-4CA0-A4D4-21D2890AD3EC}" vid="{7BA7E2D1-77C4-4003-BC37-669EFBC940A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6B76F2-1AE1-4A2A-A5B3-D462CC5E81F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Mon invention</Template>
  <TotalTime>0</TotalTime>
  <Words>291</Words>
  <Application>Microsoft Office PowerPoint</Application>
  <PresentationFormat>Grand écran</PresentationFormat>
  <Paragraphs>35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Galerie</vt:lpstr>
      <vt:lpstr>Mon invention</vt:lpstr>
      <vt:lpstr>&lt;Nom de votre invention&gt;</vt:lpstr>
      <vt:lpstr>Qui utilisera mon invention ?</vt:lpstr>
      <vt:lpstr>Matériaux utilisés par l’invention</vt:lpstr>
      <vt:lpstr>Processus de création de l’invention</vt:lpstr>
      <vt:lpstr>Utilisation de mon invention</vt:lpstr>
      <vt:lpstr>Personnaliser ce modèle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invention</dc:title>
  <dc:creator>Paul Huet</dc:creator>
  <cp:lastModifiedBy>Paul Huet</cp:lastModifiedBy>
  <cp:revision>1</cp:revision>
  <dcterms:created xsi:type="dcterms:W3CDTF">2022-03-14T15:28:46Z</dcterms:created>
  <dcterms:modified xsi:type="dcterms:W3CDTF">2022-03-14T15:28:58Z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